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5.png"/><Relationship Id="rId34" Type="http://schemas.openxmlformats.org/officeDocument/2006/relationships/image" Target="../media/image143.png"/><Relationship Id="rId7" Type="http://schemas.openxmlformats.org/officeDocument/2006/relationships/image" Target="../media/image123.png"/><Relationship Id="rId12" Type="http://schemas.openxmlformats.org/officeDocument/2006/relationships/image" Target="../media/image24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28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6.png"/><Relationship Id="rId35" Type="http://schemas.openxmlformats.org/officeDocument/2006/relationships/image" Target="../media/image144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image" Target="../media/image145.png"/><Relationship Id="rId21" Type="http://schemas.openxmlformats.org/officeDocument/2006/relationships/image" Target="../media/image158.png"/><Relationship Id="rId7" Type="http://schemas.openxmlformats.org/officeDocument/2006/relationships/image" Target="../media/image13.png"/><Relationship Id="rId12" Type="http://schemas.openxmlformats.org/officeDocument/2006/relationships/image" Target="../media/image150.png"/><Relationship Id="rId17" Type="http://schemas.openxmlformats.org/officeDocument/2006/relationships/image" Target="../media/image154.png"/><Relationship Id="rId2" Type="http://schemas.openxmlformats.org/officeDocument/2006/relationships/image" Target="../media/image121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49.png"/><Relationship Id="rId5" Type="http://schemas.openxmlformats.org/officeDocument/2006/relationships/image" Target="../media/image12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8.png"/><Relationship Id="rId19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5.png"/><Relationship Id="rId22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0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98133"/>
            <a:ext cx="5465585" cy="33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AB175-7425-3FEC-771E-8E3259E90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3697076" y="412410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0C0CCD2-C6FA-AFC9-823F-3C62682ED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2779000" y="124196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DA5FEC-AD37-7B19-A639-066E6254C7C3}"/>
              </a:ext>
            </a:extLst>
          </p:cNvPr>
          <p:cNvCxnSpPr>
            <a:cxnSpLocks/>
          </p:cNvCxnSpPr>
          <p:nvPr/>
        </p:nvCxnSpPr>
        <p:spPr>
          <a:xfrm flipH="1" flipV="1">
            <a:off x="4512733" y="1735667"/>
            <a:ext cx="795075" cy="812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07" y="52821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EE5A6-D3AF-185B-A20B-B2861CCB5460}"/>
              </a:ext>
            </a:extLst>
          </p:cNvPr>
          <p:cNvCxnSpPr>
            <a:cxnSpLocks/>
          </p:cNvCxnSpPr>
          <p:nvPr/>
        </p:nvCxnSpPr>
        <p:spPr>
          <a:xfrm flipV="1">
            <a:off x="5714389" y="1866402"/>
            <a:ext cx="297331" cy="9932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F14D8D-D971-9F0F-32FF-959A148D8CA8}"/>
              </a:ext>
            </a:extLst>
          </p:cNvPr>
          <p:cNvCxnSpPr>
            <a:cxnSpLocks/>
          </p:cNvCxnSpPr>
          <p:nvPr/>
        </p:nvCxnSpPr>
        <p:spPr>
          <a:xfrm flipV="1">
            <a:off x="5765623" y="2323973"/>
            <a:ext cx="1168577" cy="825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7FFE8-DAD5-7C00-889E-A1508351D654}"/>
              </a:ext>
            </a:extLst>
          </p:cNvPr>
          <p:cNvCxnSpPr>
            <a:cxnSpLocks/>
          </p:cNvCxnSpPr>
          <p:nvPr/>
        </p:nvCxnSpPr>
        <p:spPr>
          <a:xfrm>
            <a:off x="5765623" y="3320881"/>
            <a:ext cx="1862844" cy="248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13" y="1353487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467" y="2927772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343" y="4657197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F836B8-5182-5934-553B-0A92F0B6F9FA}"/>
              </a:ext>
            </a:extLst>
          </p:cNvPr>
          <p:cNvCxnSpPr>
            <a:cxnSpLocks/>
          </p:cNvCxnSpPr>
          <p:nvPr/>
        </p:nvCxnSpPr>
        <p:spPr>
          <a:xfrm>
            <a:off x="5769615" y="3575785"/>
            <a:ext cx="2486441" cy="12929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6BD2ED17-B7FB-6F18-A515-C766182F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89" y="5163369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D8E2B5-88F2-BAD4-6236-41A4A6D31A40}"/>
              </a:ext>
            </a:extLst>
          </p:cNvPr>
          <p:cNvCxnSpPr>
            <a:cxnSpLocks/>
          </p:cNvCxnSpPr>
          <p:nvPr/>
        </p:nvCxnSpPr>
        <p:spPr>
          <a:xfrm>
            <a:off x="5690979" y="3814630"/>
            <a:ext cx="1012510" cy="1144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41" y="5142973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F3E900-C834-1B83-0DDA-5850FC1FFB82}"/>
              </a:ext>
            </a:extLst>
          </p:cNvPr>
          <p:cNvCxnSpPr>
            <a:cxnSpLocks/>
          </p:cNvCxnSpPr>
          <p:nvPr/>
        </p:nvCxnSpPr>
        <p:spPr>
          <a:xfrm flipH="1">
            <a:off x="4818547" y="4109296"/>
            <a:ext cx="458368" cy="1088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21550</TotalTime>
  <Words>699</Words>
  <Application>Microsoft Office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PowerPoint Presentation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170</cp:revision>
  <dcterms:created xsi:type="dcterms:W3CDTF">2023-07-26T17:49:20Z</dcterms:created>
  <dcterms:modified xsi:type="dcterms:W3CDTF">2024-12-02T23:58:36Z</dcterms:modified>
</cp:coreProperties>
</file>